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160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1" autoAdjust="0"/>
    <p:restoredTop sz="94660"/>
  </p:normalViewPr>
  <p:slideViewPr>
    <p:cSldViewPr snapToGrid="0">
      <p:cViewPr varScale="1">
        <p:scale>
          <a:sx n="54" d="100"/>
          <a:sy n="54" d="100"/>
        </p:scale>
        <p:origin x="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C9985-D934-0460-8950-9511D58222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6A099D-D07F-877F-7B96-3435E24647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3C611E-083A-30DF-77AC-45CCC08F7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CB23B-0A1D-4C94-8C87-A20E86FAA52E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4BC8C1-2008-D377-5146-95C798E99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959EFE-DEAB-F4FE-6E8B-B38FB4040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914CC-A67B-45A9-89A2-B28D7C765D1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97837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E20FC-4D2A-B6D3-9B32-9418F8429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4BB5C2-F2A1-DCC2-6FA9-8F1D70AC3B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323738-134D-E5EC-E220-464E24594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CB23B-0A1D-4C94-8C87-A20E86FAA52E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82E58A-9645-8CC2-BB0E-CF4F2DA39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A0F7A6-FCD5-20EC-FD73-3AAC97DB9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914CC-A67B-45A9-89A2-B28D7C765D1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93441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C6FDBC-237E-7416-1CBE-7F943BC29F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42D688-E816-CD3C-C02A-B6579680F1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4FD3E2-0708-7F08-2559-B6C0F590C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CB23B-0A1D-4C94-8C87-A20E86FAA52E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A82A18-5005-745F-37F0-F3F3B8F57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6C6F7F-CB03-ABE8-86AF-02C48ACFC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914CC-A67B-45A9-89A2-B28D7C765D1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0534392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012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70067-F472-971D-5123-1357B6521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A8457-84E4-5151-22E4-0A85D61D21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180C6A-A4CD-9511-7B23-D69748D36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CB23B-0A1D-4C94-8C87-A20E86FAA52E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BF6BD3-45E1-7CC0-C86A-96CEF3977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05255B-F22F-67C8-BC1C-8F438BCAF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914CC-A67B-45A9-89A2-B28D7C765D1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228579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28AED-56A2-D55D-A71B-87EC1C824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C04C04-8FBC-959C-C186-ED4BFF22E7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019B7E-2FCB-E81F-D05B-DD687F3E9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CB23B-0A1D-4C94-8C87-A20E86FAA52E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DD42C9-B622-DCA4-FDD1-BE7A4F531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96C2D9-564F-DCE2-AB5C-455EB0F03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914CC-A67B-45A9-89A2-B28D7C765D1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223325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08AC8-8253-A9AD-0B51-DE1050BF4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BDA70-3A5A-585A-5BBF-C21E38A2C4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65FD6B-5D56-2391-DB46-33D2790738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7C425D-8C3F-A5F9-11FB-9713E55AD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CB23B-0A1D-4C94-8C87-A20E86FAA52E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19F892-407D-C8F8-FF99-73F55AB29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0FCBAD-D7D7-E4AF-FFE7-199DB1D30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914CC-A67B-45A9-89A2-B28D7C765D1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969651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6D182-67DD-B086-6F01-A64A8D76F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CE24AE-A9F4-8353-838E-510D4404B8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0D128D-6044-F51F-6E3B-02AD86F959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5B14D2-20E2-1499-100B-4D093B9E3E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10424E-EE85-B646-5328-07D08F2270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64D540-AE31-6C78-923D-C01E27697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CB23B-0A1D-4C94-8C87-A20E86FAA52E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1C0C47-B34C-3EAF-3446-BB44F01A6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925ED5-8E3E-1602-B633-7E5105314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914CC-A67B-45A9-89A2-B28D7C765D1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24893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779AA-BFDF-E261-12DA-4C7D065EC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E7D31B-2E59-33F1-DCD3-3F25C7E4E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CB23B-0A1D-4C94-8C87-A20E86FAA52E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90E7E4-4640-9C05-A6CD-CE2EBC59B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B66EA7-5BD7-E311-B288-96E5BCE9C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914CC-A67B-45A9-89A2-B28D7C765D1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23302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048489-FE67-1DB1-591D-4ED6E4414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CB23B-0A1D-4C94-8C87-A20E86FAA52E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9C23B6-78D6-0594-7111-FE0F7B8CD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9513EC-70A9-82A8-14BB-44FE023D6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914CC-A67B-45A9-89A2-B28D7C765D1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218847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6057D-F8F5-53AA-7900-34B1EFCF5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61E0D8-6193-7EAA-7885-1F31664DD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EA453F-8FE8-179F-942F-D999B0F4AB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3F2AFE-D840-C2FF-1DDD-A74D22DAF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CB23B-0A1D-4C94-8C87-A20E86FAA52E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88FD35-1585-BEE6-5E22-CDD0F10A7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E31BBB-EC8B-B3D4-B8AD-89A5F7BE3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914CC-A67B-45A9-89A2-B28D7C765D1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131614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83F85-11AD-6DCD-42F8-7B25B7A66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504FC6-3CEB-9B4C-97B8-C754A70AD8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85BF42-DA97-48D6-A987-AFBDECC59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F27B91-95EA-457C-9BD6-CBE8DE4FE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CB23B-0A1D-4C94-8C87-A20E86FAA52E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4FD5F4-1DC9-FB00-1300-61A5D6BDE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890289-1F6E-EC47-1693-7D7CB88AB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914CC-A67B-45A9-89A2-B28D7C765D1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998154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9B44EA-2D46-FD70-AF13-8D5490A22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28311E-8C57-D44C-C4E7-AD2CA0CD8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72CE35-D3DF-9A87-9B64-318E4F8E6A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CB23B-0A1D-4C94-8C87-A20E86FAA52E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8FEB55-CB3F-30FB-1796-4D1D8CDC5F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8717F4-E66F-65BB-F4C5-9A9F28A49A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914CC-A67B-45A9-89A2-B28D7C765D1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007719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486753" y="232106"/>
            <a:ext cx="2541081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الثامن والعشرون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A946627-CD3D-7E6A-C6F9-08823BA759C0}"/>
              </a:ext>
            </a:extLst>
          </p:cNvPr>
          <p:cNvSpPr/>
          <p:nvPr/>
        </p:nvSpPr>
        <p:spPr>
          <a:xfrm>
            <a:off x="269807" y="3532726"/>
            <a:ext cx="1821331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cap="none" spc="0" dirty="0">
                <a:ln w="0"/>
                <a:solidFill>
                  <a:schemeClr val="tx1"/>
                </a:solidFill>
              </a:rPr>
              <a:t>اضع ورقة عمل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9975971C-EBDE-837D-D5A7-409AA472BB13}"/>
              </a:ext>
            </a:extLst>
          </p:cNvPr>
          <p:cNvSpPr/>
          <p:nvPr/>
        </p:nvSpPr>
        <p:spPr>
          <a:xfrm>
            <a:off x="2215299" y="3605910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A0950F7-73B9-B3EE-DE38-1560A3B281F9}"/>
              </a:ext>
            </a:extLst>
          </p:cNvPr>
          <p:cNvSpPr/>
          <p:nvPr/>
        </p:nvSpPr>
        <p:spPr>
          <a:xfrm>
            <a:off x="14298568" y="2591726"/>
            <a:ext cx="310060" cy="372018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AE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D7DB60-CF1F-2B9C-1D8B-BFFB085E7B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5330" y="2829724"/>
            <a:ext cx="1854836" cy="128625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3881E97-9CF7-507A-4A13-64E9E6113FE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26" r="16800" b="10931"/>
          <a:stretch/>
        </p:blipFill>
        <p:spPr>
          <a:xfrm>
            <a:off x="4338036" y="4842702"/>
            <a:ext cx="1808624" cy="107773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9468898-E3E4-15F8-464D-B39B8FD07B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38036" y="3016685"/>
            <a:ext cx="1662675" cy="97572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48B19FE-FA58-9D64-6347-272CADFDA48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34281" y="2717802"/>
            <a:ext cx="1854836" cy="124274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8D2EE13-46FA-AA6D-89AB-3C22A2A6348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40336" y="4786328"/>
            <a:ext cx="1548781" cy="124025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B5D6879-6E9C-D3B3-32D5-E0898F21FE5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975461" y="4593663"/>
            <a:ext cx="1156178" cy="1293567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D4381F55-F75A-9774-1E2F-A2B1FC9E07C9}"/>
              </a:ext>
            </a:extLst>
          </p:cNvPr>
          <p:cNvSpPr/>
          <p:nvPr/>
        </p:nvSpPr>
        <p:spPr>
          <a:xfrm>
            <a:off x="9205437" y="2386563"/>
            <a:ext cx="2117888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ضع إشارة (      )   أمام قواعد العمل :</a:t>
            </a:r>
            <a:endParaRPr lang="en-US" sz="1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026" name="Picture 2" descr="✓” معنى: علامة صح Emoji | EmojiAll">
            <a:extLst>
              <a:ext uri="{FF2B5EF4-FFF2-40B4-BE49-F238E27FC236}">
                <a16:creationId xmlns:a16="http://schemas.microsoft.com/office/drawing/2014/main" id="{C5A32403-A19B-3E81-3572-50E4FA5A6D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9125" y="2388844"/>
            <a:ext cx="203561" cy="203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3E03BFDA-5439-1007-76B9-C621CC7ABB0F}"/>
              </a:ext>
            </a:extLst>
          </p:cNvPr>
          <p:cNvSpPr/>
          <p:nvPr/>
        </p:nvSpPr>
        <p:spPr>
          <a:xfrm>
            <a:off x="4713158" y="6041356"/>
            <a:ext cx="912429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    )</a:t>
            </a:r>
            <a:endParaRPr lang="en-AE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AD657F8-D89E-99BF-F138-C0364AE32B77}"/>
              </a:ext>
            </a:extLst>
          </p:cNvPr>
          <p:cNvSpPr/>
          <p:nvPr/>
        </p:nvSpPr>
        <p:spPr>
          <a:xfrm>
            <a:off x="7531769" y="6072307"/>
            <a:ext cx="912429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    )</a:t>
            </a:r>
            <a:endParaRPr lang="en-AE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75F310B-5911-4DD6-C68F-14BCA53691DB}"/>
              </a:ext>
            </a:extLst>
          </p:cNvPr>
          <p:cNvSpPr/>
          <p:nvPr/>
        </p:nvSpPr>
        <p:spPr>
          <a:xfrm>
            <a:off x="7349300" y="3992409"/>
            <a:ext cx="912429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    )</a:t>
            </a:r>
            <a:endParaRPr lang="en-AE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E4519F0-CFE9-FDC4-5210-A5936454135E}"/>
              </a:ext>
            </a:extLst>
          </p:cNvPr>
          <p:cNvSpPr/>
          <p:nvPr/>
        </p:nvSpPr>
        <p:spPr>
          <a:xfrm>
            <a:off x="9975461" y="6072308"/>
            <a:ext cx="912429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    )</a:t>
            </a:r>
            <a:endParaRPr lang="en-AE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7C8DD81-E97E-4644-3B7D-DAA5B16C25F6}"/>
              </a:ext>
            </a:extLst>
          </p:cNvPr>
          <p:cNvSpPr/>
          <p:nvPr/>
        </p:nvSpPr>
        <p:spPr>
          <a:xfrm>
            <a:off x="4669350" y="4118911"/>
            <a:ext cx="9243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    )</a:t>
            </a:r>
            <a:endParaRPr lang="en-AE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DF8437F-48C9-CF52-D12B-60000A791872}"/>
              </a:ext>
            </a:extLst>
          </p:cNvPr>
          <p:cNvSpPr/>
          <p:nvPr/>
        </p:nvSpPr>
        <p:spPr>
          <a:xfrm>
            <a:off x="10056615" y="4072464"/>
            <a:ext cx="912429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    )</a:t>
            </a:r>
            <a:endParaRPr lang="en-AE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5D9C2A7-6001-16DA-E029-27EF39D2C409}"/>
              </a:ext>
            </a:extLst>
          </p:cNvPr>
          <p:cNvSpPr/>
          <p:nvPr/>
        </p:nvSpPr>
        <p:spPr>
          <a:xfrm>
            <a:off x="9975461" y="3927235"/>
            <a:ext cx="1197764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التواصل مع الآخرين</a:t>
            </a:r>
            <a:endParaRPr lang="en-US" sz="1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419F83A-F34C-37FF-9946-3DFD0F39BF96}"/>
              </a:ext>
            </a:extLst>
          </p:cNvPr>
          <p:cNvSpPr/>
          <p:nvPr/>
        </p:nvSpPr>
        <p:spPr>
          <a:xfrm>
            <a:off x="4772267" y="3971524"/>
            <a:ext cx="718466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تأدية المهام</a:t>
            </a:r>
            <a:endParaRPr lang="en-US" sz="1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67DEE7B-1363-87AD-1B31-EA57A954D071}"/>
              </a:ext>
            </a:extLst>
          </p:cNvPr>
          <p:cNvSpPr/>
          <p:nvPr/>
        </p:nvSpPr>
        <p:spPr>
          <a:xfrm>
            <a:off x="7660282" y="5973623"/>
            <a:ext cx="601447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المساعدة</a:t>
            </a:r>
            <a:endParaRPr lang="en-US" sz="1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83E0458-7A47-1DFC-4106-B136622EB4A7}"/>
              </a:ext>
            </a:extLst>
          </p:cNvPr>
          <p:cNvSpPr/>
          <p:nvPr/>
        </p:nvSpPr>
        <p:spPr>
          <a:xfrm>
            <a:off x="4867645" y="5902856"/>
            <a:ext cx="527709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التعاون</a:t>
            </a:r>
            <a:endParaRPr lang="en-US" sz="1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7E88447-DE84-175D-2497-8973246D06DB}"/>
              </a:ext>
            </a:extLst>
          </p:cNvPr>
          <p:cNvSpPr/>
          <p:nvPr/>
        </p:nvSpPr>
        <p:spPr>
          <a:xfrm>
            <a:off x="10002112" y="5887230"/>
            <a:ext cx="966932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يرفض المساعدة</a:t>
            </a:r>
            <a:endParaRPr lang="en-US" sz="1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24" name="Rectangle 1023">
            <a:extLst>
              <a:ext uri="{FF2B5EF4-FFF2-40B4-BE49-F238E27FC236}">
                <a16:creationId xmlns:a16="http://schemas.microsoft.com/office/drawing/2014/main" id="{2C72F554-1F3E-9972-9244-01B2CCA9D156}"/>
              </a:ext>
            </a:extLst>
          </p:cNvPr>
          <p:cNvSpPr/>
          <p:nvPr/>
        </p:nvSpPr>
        <p:spPr>
          <a:xfrm>
            <a:off x="7356213" y="3819279"/>
            <a:ext cx="878767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لا يؤدي المهام</a:t>
            </a:r>
            <a:endParaRPr lang="en-US" sz="1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0422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38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أدوات السلامة في ورشة الصيانة</dc:title>
  <dc:creator>ABDELRAHMAN MOHAMED ABDELAZIZ</dc:creator>
  <cp:lastModifiedBy>MEEAD AHMED OBAID ALTENEIJI</cp:lastModifiedBy>
  <cp:revision>6</cp:revision>
  <dcterms:created xsi:type="dcterms:W3CDTF">2024-03-31T18:33:12Z</dcterms:created>
  <dcterms:modified xsi:type="dcterms:W3CDTF">2024-04-02T07:23:49Z</dcterms:modified>
</cp:coreProperties>
</file>